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317" r:id="rId2"/>
    <p:sldId id="332" r:id="rId3"/>
    <p:sldId id="333" r:id="rId4"/>
    <p:sldId id="346" r:id="rId5"/>
    <p:sldId id="348" r:id="rId6"/>
    <p:sldId id="413" r:id="rId7"/>
    <p:sldId id="455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E6AD995-1420-4EEE-8FA4-4A0E23F2C3F4}">
  <a:tblStyle styleId="{0E6AD995-1420-4EEE-8FA4-4A0E23F2C3F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782729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c77b1554bc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1c77b1554bc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2093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c77b1554bc_0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c77b1554bc_0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7857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1c77b1554bc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1c77b1554bc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53287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1c77b1554bc_0_5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1c77b1554bc_0_5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36369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c77b1554bc_0_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c77b1554bc_0_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021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1c80cad8d81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1c80cad8d81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65681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g1c80cad8d81_0_4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8" name="Google Shape;1248;g1c80cad8d81_0_4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68343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%D0%94%D0%B6%D0%BE%D1%80%D0%B4%D0%B6%D0%BE%D0%BD%D0%B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4"/>
          <p:cNvSpPr txBox="1">
            <a:spLocks noGrp="1"/>
          </p:cNvSpPr>
          <p:nvPr>
            <p:ph type="title"/>
          </p:nvPr>
        </p:nvSpPr>
        <p:spPr>
          <a:xfrm>
            <a:off x="4384125" y="485525"/>
            <a:ext cx="3749700" cy="397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7800" marR="5080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b="1">
                <a:uFill>
                  <a:noFill/>
                </a:uFill>
                <a:latin typeface="Times New Roman"/>
                <a:ea typeface="Times New Roman"/>
                <a:cs typeface="Times New Roman"/>
                <a:sym typeface="Times New Roman"/>
                <a:hlinkClick r:id="rId3"/>
              </a:rPr>
              <a:t>Джорджоне</a:t>
            </a:r>
            <a:endParaRPr sz="19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7800" marR="50800" lvl="0" indent="0" algn="ctr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 b="1">
                <a:latin typeface="Times New Roman"/>
                <a:ea typeface="Times New Roman"/>
                <a:cs typeface="Times New Roman"/>
                <a:sym typeface="Times New Roman"/>
              </a:rPr>
              <a:t>Мадонна Кастельфранко</a:t>
            </a: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. 1504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7800" marR="50800" lvl="0" indent="0" algn="ctr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La Pala di Castelfranco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7800" marR="50800" lvl="0" indent="0" algn="ctr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Дерево, масло. 200 × 152 см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77800" marR="50800" lvl="0" indent="0" algn="ctr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Собор Санта-Мария-Ассунта и Либерале, Кастельфранко, Венето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50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22" name="Google Shape;422;p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441975" cy="473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89"/>
          <p:cNvSpPr txBox="1">
            <a:spLocks noGrp="1"/>
          </p:cNvSpPr>
          <p:nvPr>
            <p:ph type="title"/>
          </p:nvPr>
        </p:nvSpPr>
        <p:spPr>
          <a:xfrm>
            <a:off x="6267375" y="555150"/>
            <a:ext cx="2683200" cy="39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latin typeface="Times New Roman"/>
                <a:ea typeface="Times New Roman"/>
                <a:cs typeface="Times New Roman"/>
                <a:sym typeface="Times New Roman"/>
              </a:rPr>
              <a:t>Мельхиор Брудерлам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92100" lvl="0" indent="0" algn="ctr" rtl="0">
              <a:lnSpc>
                <a:spcPct val="892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latin typeface="Times New Roman"/>
                <a:ea typeface="Times New Roman"/>
                <a:cs typeface="Times New Roman"/>
                <a:sym typeface="Times New Roman"/>
              </a:rPr>
              <a:t>Дижонский алтарь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92100" lvl="0" indent="0" algn="ctr" rtl="0">
              <a:lnSpc>
                <a:spcPct val="8925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292100" lvl="0" indent="0" algn="ctr" rtl="0">
              <a:lnSpc>
                <a:spcPct val="892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000">
                <a:latin typeface="Times New Roman"/>
                <a:ea typeface="Times New Roman"/>
                <a:cs typeface="Times New Roman"/>
                <a:sym typeface="Times New Roman"/>
              </a:rPr>
              <a:t>1393-1399 </a:t>
            </a: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12" name="Google Shape;512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50" y="555138"/>
            <a:ext cx="6023327" cy="40332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90"/>
          <p:cNvSpPr txBox="1">
            <a:spLocks noGrp="1"/>
          </p:cNvSpPr>
          <p:nvPr>
            <p:ph type="title"/>
          </p:nvPr>
        </p:nvSpPr>
        <p:spPr>
          <a:xfrm>
            <a:off x="6823725" y="445025"/>
            <a:ext cx="2320500" cy="394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8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Жак де Бэрз</a:t>
            </a: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b="1">
                <a:latin typeface="Times New Roman"/>
                <a:ea typeface="Times New Roman"/>
                <a:cs typeface="Times New Roman"/>
                <a:sym typeface="Times New Roman"/>
              </a:rPr>
              <a:t>Алтарь распятия,  </a:t>
            </a:r>
            <a:r>
              <a:rPr lang="ru" sz="1800" b="1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поклонение волхвов.</a:t>
            </a:r>
            <a:r>
              <a:rPr lang="ru" sz="1800">
                <a:solidFill>
                  <a:srgbClr val="202122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00">
              <a:solidFill>
                <a:srgbClr val="202122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 Музей изящных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искусств Дижона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latin typeface="Times New Roman"/>
                <a:ea typeface="Times New Roman"/>
                <a:cs typeface="Times New Roman"/>
                <a:sym typeface="Times New Roman"/>
              </a:rPr>
              <a:t>1391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18" name="Google Shape;518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0" y="445025"/>
            <a:ext cx="6772573" cy="4518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103"/>
          <p:cNvSpPr txBox="1">
            <a:spLocks noGrp="1"/>
          </p:cNvSpPr>
          <p:nvPr>
            <p:ph type="title"/>
          </p:nvPr>
        </p:nvSpPr>
        <p:spPr>
          <a:xfrm>
            <a:off x="5659875" y="445025"/>
            <a:ext cx="3361500" cy="40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latin typeface="Times New Roman"/>
                <a:ea typeface="Times New Roman"/>
                <a:cs typeface="Times New Roman"/>
                <a:sym typeface="Times New Roman"/>
              </a:rPr>
              <a:t>Ян Госсарт (Мабюз)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 b="1">
                <a:latin typeface="Times New Roman"/>
                <a:ea typeface="Times New Roman"/>
                <a:cs typeface="Times New Roman"/>
                <a:sym typeface="Times New Roman"/>
              </a:rPr>
              <a:t>Диптих. Жан Каронделет(слева) и Мадонна с младенцем (справа)</a:t>
            </a: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97" name="Google Shape;597;p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50" y="368300"/>
            <a:ext cx="5355074" cy="4163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5"/>
          <p:cNvSpPr txBox="1">
            <a:spLocks noGrp="1"/>
          </p:cNvSpPr>
          <p:nvPr>
            <p:ph type="title"/>
          </p:nvPr>
        </p:nvSpPr>
        <p:spPr>
          <a:xfrm>
            <a:off x="6175725" y="637875"/>
            <a:ext cx="2968200" cy="38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Страница из Часов Энгельберта Нассауского.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 1470-х или 1480-х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09" name="Google Shape;609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400" y="557400"/>
            <a:ext cx="6104323" cy="413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170"/>
          <p:cNvSpPr txBox="1">
            <a:spLocks noGrp="1"/>
          </p:cNvSpPr>
          <p:nvPr>
            <p:ph type="title"/>
          </p:nvPr>
        </p:nvSpPr>
        <p:spPr>
          <a:xfrm>
            <a:off x="3999375" y="445025"/>
            <a:ext cx="4833000" cy="427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b="1">
                <a:latin typeface="Times New Roman"/>
                <a:ea typeface="Times New Roman"/>
                <a:cs typeface="Times New Roman"/>
                <a:sym typeface="Times New Roman"/>
              </a:rPr>
              <a:t>ФРА КАРНЕВАЛЕ</a:t>
            </a:r>
            <a:endParaRPr sz="19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 b="1">
                <a:latin typeface="Times New Roman"/>
                <a:ea typeface="Times New Roman"/>
                <a:cs typeface="Times New Roman"/>
                <a:sym typeface="Times New Roman"/>
              </a:rPr>
              <a:t>Благовещение </a:t>
            </a:r>
            <a:endParaRPr sz="19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900">
                <a:latin typeface="Times New Roman"/>
                <a:ea typeface="Times New Roman"/>
                <a:cs typeface="Times New Roman"/>
                <a:sym typeface="Times New Roman"/>
              </a:rPr>
              <a:t>ок. 1445/1450</a:t>
            </a:r>
            <a:endParaRPr sz="19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9" name="Google Shape;999;p1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47004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212"/>
          <p:cNvSpPr txBox="1">
            <a:spLocks noGrp="1"/>
          </p:cNvSpPr>
          <p:nvPr>
            <p:ph type="title"/>
          </p:nvPr>
        </p:nvSpPr>
        <p:spPr>
          <a:xfrm>
            <a:off x="3624750" y="445025"/>
            <a:ext cx="5207700" cy="423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300" b="1">
                <a:solidFill>
                  <a:srgbClr val="242F33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Жан Бурдишон (Jean Bourdichon, 1457–1521) - "Большой часослов Анны Бретонской"</a:t>
            </a:r>
            <a:endParaRPr sz="2300" b="1">
              <a:solidFill>
                <a:srgbClr val="242F33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251" name="Google Shape;1251;p2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6450" y="162300"/>
            <a:ext cx="3120500" cy="479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93</Words>
  <Application>Microsoft Office PowerPoint</Application>
  <PresentationFormat>Экран (16:9)</PresentationFormat>
  <Paragraphs>30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Times New Roman</vt:lpstr>
      <vt:lpstr>Simple Light</vt:lpstr>
      <vt:lpstr>Джорджоне Мадонна Кастельфранко. 1504 La Pala di Castelfranco Дерево, масло. 200 × 152 см Собор Санта-Мария-Ассунта и Либерале, Кастельфранко, Венето </vt:lpstr>
      <vt:lpstr>Мельхиор Брудерлам  Дижонский алтарь  1393-1399  </vt:lpstr>
      <vt:lpstr>Жак де Бэрз  Алтарь распятия,  поклонение волхвов.    Музей изящных  искусств Дижона  1391</vt:lpstr>
      <vt:lpstr>Ян Госсарт (Мабюз)  Диптих. Жан Каронделет(слева) и Мадонна с младенцем (справа)  </vt:lpstr>
      <vt:lpstr>Страница из Часов Энгельберта Нассауского.   1470-х или 1480-х</vt:lpstr>
      <vt:lpstr>ФРА КАРНЕВАЛЕ  Благовещение   ок. 1445/1450</vt:lpstr>
      <vt:lpstr>Жан Бурдишон (Jean Bourdichon, 1457–1521) - "Большой часослов Анны Бретонской" 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Архитектура</dc:title>
  <cp:lastModifiedBy>User</cp:lastModifiedBy>
  <cp:revision>8</cp:revision>
  <dcterms:modified xsi:type="dcterms:W3CDTF">2023-01-17T19:54:15Z</dcterms:modified>
</cp:coreProperties>
</file>